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66" r:id="rId3"/>
    <p:sldId id="367" r:id="rId4"/>
    <p:sldId id="370" r:id="rId5"/>
    <p:sldId id="379" r:id="rId6"/>
    <p:sldId id="380" r:id="rId7"/>
    <p:sldId id="381" r:id="rId8"/>
    <p:sldId id="376" r:id="rId9"/>
    <p:sldId id="375" r:id="rId10"/>
    <p:sldId id="377" r:id="rId11"/>
    <p:sldId id="37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ACACA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87E9A73-191B-4684-BFD5-B38A2C6C2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" t="26123" r="-109" b="37520"/>
          <a:stretch/>
        </p:blipFill>
        <p:spPr>
          <a:xfrm>
            <a:off x="0" y="3878263"/>
            <a:ext cx="12192000" cy="29797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19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3C6F105-1C6A-4701-9093-10DFC9DBB5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7790CD3-1F4D-4EAF-8883-808B37F0B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4309" b="32241"/>
          <a:stretch/>
        </p:blipFill>
        <p:spPr>
          <a:xfrm>
            <a:off x="0" y="3878263"/>
            <a:ext cx="12192000" cy="2979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677818D-BE2D-4C37-A350-7C005D9AD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1CB2902-4B29-43EB-B005-7BFCA491C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4309" b="32241"/>
          <a:stretch/>
        </p:blipFill>
        <p:spPr>
          <a:xfrm>
            <a:off x="0" y="3878263"/>
            <a:ext cx="12192000" cy="2979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1FF528-74C7-46D8-B999-3BB8123272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FAF403-9100-4559-AF1A-8047E585033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AIR 2 GROUND </a:t>
            </a:r>
            <a:r>
              <a:rPr lang="nl-BE" sz="4800" b="1">
                <a:solidFill>
                  <a:schemeClr val="accent1"/>
                </a:solidFill>
              </a:rPr>
              <a:t>dispatcher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4294967295"/>
          </p:nvPr>
        </p:nvSpPr>
        <p:spPr>
          <a:xfrm>
            <a:off x="1524000" y="3996250"/>
            <a:ext cx="9144000" cy="1309255"/>
          </a:xfrm>
        </p:spPr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tactical</a:t>
            </a:r>
            <a:r>
              <a:rPr lang="nl-BE" dirty="0"/>
              <a:t> </a:t>
            </a:r>
            <a:r>
              <a:rPr lang="nl-BE" dirty="0" err="1"/>
              <a:t>situation</a:t>
            </a:r>
            <a:r>
              <a:rPr lang="nl-BE" dirty="0"/>
              <a:t>: CAS </a:t>
            </a:r>
            <a:r>
              <a:rPr lang="nl-BE" dirty="0" err="1"/>
              <a:t>task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D04295E7-3640-44F0-AB68-86335850C100}"/>
              </a:ext>
            </a:extLst>
          </p:cNvPr>
          <p:cNvSpPr txBox="1">
            <a:spLocks/>
          </p:cNvSpPr>
          <p:nvPr/>
        </p:nvSpPr>
        <p:spPr>
          <a:xfrm>
            <a:off x="6096000" y="3609002"/>
            <a:ext cx="1620018" cy="8100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CAS </a:t>
            </a:r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A8F0B0EA-7B3C-45A6-A673-F1AD742A7C0E}"/>
              </a:ext>
            </a:extLst>
          </p:cNvPr>
          <p:cNvSpPr txBox="1">
            <a:spLocks/>
          </p:cNvSpPr>
          <p:nvPr/>
        </p:nvSpPr>
        <p:spPr>
          <a:xfrm>
            <a:off x="2225957" y="3969006"/>
            <a:ext cx="2160024" cy="54000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Friendly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6km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enemy</a:t>
            </a:r>
            <a:endParaRPr lang="nl-BE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E4502B18-2982-4957-B52A-A4B317E21E0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385981" y="4239009"/>
            <a:ext cx="540006" cy="418765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950ADC04-C50C-4003-B8AD-43ED8EBC20CB}"/>
              </a:ext>
            </a:extLst>
          </p:cNvPr>
          <p:cNvSpPr/>
          <p:nvPr/>
        </p:nvSpPr>
        <p:spPr>
          <a:xfrm>
            <a:off x="4925987" y="4509012"/>
            <a:ext cx="337045" cy="297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E3041636-0DE1-43BD-942D-EA6B210D6C09}"/>
              </a:ext>
            </a:extLst>
          </p:cNvPr>
          <p:cNvSpPr/>
          <p:nvPr/>
        </p:nvSpPr>
        <p:spPr>
          <a:xfrm>
            <a:off x="5735997" y="4869016"/>
            <a:ext cx="900010" cy="720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135DDF04-E03C-46FB-A17E-CBE837E81F57}"/>
              </a:ext>
            </a:extLst>
          </p:cNvPr>
          <p:cNvCxnSpPr>
            <a:cxnSpLocks/>
          </p:cNvCxnSpPr>
          <p:nvPr/>
        </p:nvCxnSpPr>
        <p:spPr>
          <a:xfrm>
            <a:off x="5375992" y="4779015"/>
            <a:ext cx="360004" cy="180002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inhoud 5">
            <a:extLst>
              <a:ext uri="{FF2B5EF4-FFF2-40B4-BE49-F238E27FC236}">
                <a16:creationId xmlns:a16="http://schemas.microsoft.com/office/drawing/2014/main" id="{D9C897F2-E4C7-4F45-A36B-FA34B549223B}"/>
              </a:ext>
            </a:extLst>
          </p:cNvPr>
          <p:cNvSpPr txBox="1">
            <a:spLocks/>
          </p:cNvSpPr>
          <p:nvPr/>
        </p:nvSpPr>
        <p:spPr>
          <a:xfrm>
            <a:off x="2495960" y="5319021"/>
            <a:ext cx="1890021" cy="54000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Friendly</a:t>
            </a:r>
            <a:r>
              <a:rPr lang="nl-BE" dirty="0"/>
              <a:t> must </a:t>
            </a:r>
            <a:r>
              <a:rPr lang="nl-BE" dirty="0" err="1"/>
              <a:t>be</a:t>
            </a:r>
            <a:r>
              <a:rPr lang="nl-BE" dirty="0"/>
              <a:t> a </a:t>
            </a:r>
            <a:r>
              <a:rPr lang="nl-BE" dirty="0" err="1"/>
              <a:t>ground</a:t>
            </a:r>
            <a:r>
              <a:rPr lang="nl-BE" dirty="0"/>
              <a:t> Unit!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D9166580-9C21-4D58-B11D-81987294ADF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4385981" y="4657774"/>
            <a:ext cx="540006" cy="93125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jdelijke aanduiding voor inhoud 5">
            <a:extLst>
              <a:ext uri="{FF2B5EF4-FFF2-40B4-BE49-F238E27FC236}">
                <a16:creationId xmlns:a16="http://schemas.microsoft.com/office/drawing/2014/main" id="{206DF05A-251A-457D-835E-4EB8D7FA5319}"/>
              </a:ext>
            </a:extLst>
          </p:cNvPr>
          <p:cNvSpPr txBox="1">
            <a:spLocks/>
          </p:cNvSpPr>
          <p:nvPr/>
        </p:nvSpPr>
        <p:spPr>
          <a:xfrm>
            <a:off x="8346025" y="3519001"/>
            <a:ext cx="2699716" cy="162001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 err="1">
                <a:solidFill>
                  <a:schemeClr val="bg1"/>
                </a:solidFill>
              </a:rPr>
              <a:t>After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detection</a:t>
            </a:r>
            <a:r>
              <a:rPr lang="nl-BE" sz="1800" b="1" dirty="0">
                <a:solidFill>
                  <a:schemeClr val="bg1"/>
                </a:solidFill>
              </a:rPr>
              <a:t> of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CAS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, if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friendly</a:t>
            </a:r>
            <a:r>
              <a:rPr lang="nl-BE" sz="1800" b="1" dirty="0">
                <a:solidFill>
                  <a:schemeClr val="bg1"/>
                </a:solidFill>
              </a:rPr>
              <a:t> Units are </a:t>
            </a:r>
            <a:r>
              <a:rPr lang="nl-BE" sz="1800" b="1" dirty="0" err="1">
                <a:solidFill>
                  <a:schemeClr val="bg1"/>
                </a:solidFill>
              </a:rPr>
              <a:t>destroyed</a:t>
            </a:r>
            <a:r>
              <a:rPr lang="nl-BE" sz="1800" b="1" dirty="0">
                <a:solidFill>
                  <a:schemeClr val="bg1"/>
                </a:solidFill>
              </a:rPr>
              <a:t>,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CAS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will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convert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into</a:t>
            </a:r>
            <a:r>
              <a:rPr lang="nl-BE" sz="1800" b="1" dirty="0">
                <a:solidFill>
                  <a:schemeClr val="bg1"/>
                </a:solidFill>
              </a:rPr>
              <a:t> a BAI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257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tactical</a:t>
            </a:r>
            <a:r>
              <a:rPr lang="nl-BE" dirty="0"/>
              <a:t> </a:t>
            </a:r>
            <a:r>
              <a:rPr lang="nl-BE" dirty="0" err="1"/>
              <a:t>situation</a:t>
            </a:r>
            <a:r>
              <a:rPr lang="nl-BE" dirty="0"/>
              <a:t>: BAI </a:t>
            </a:r>
            <a:r>
              <a:rPr lang="nl-BE" dirty="0" err="1"/>
              <a:t>Task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D04295E7-3640-44F0-AB68-86335850C100}"/>
              </a:ext>
            </a:extLst>
          </p:cNvPr>
          <p:cNvSpPr txBox="1">
            <a:spLocks/>
          </p:cNvSpPr>
          <p:nvPr/>
        </p:nvSpPr>
        <p:spPr>
          <a:xfrm>
            <a:off x="2855964" y="3473258"/>
            <a:ext cx="1620018" cy="8100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BAI </a:t>
            </a:r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D034936C-B39B-41C6-961B-DC86CC9F1060}"/>
              </a:ext>
            </a:extLst>
          </p:cNvPr>
          <p:cNvSpPr txBox="1">
            <a:spLocks/>
          </p:cNvSpPr>
          <p:nvPr/>
        </p:nvSpPr>
        <p:spPr>
          <a:xfrm>
            <a:off x="6127702" y="3248998"/>
            <a:ext cx="1890021" cy="8100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An Air Unit is </a:t>
            </a:r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Ground</a:t>
            </a:r>
            <a:r>
              <a:rPr lang="nl-BE" dirty="0"/>
              <a:t> Unit!</a:t>
            </a:r>
            <a:br>
              <a:rPr lang="nl-BE" dirty="0"/>
            </a:br>
            <a:r>
              <a:rPr lang="nl-BE" dirty="0" err="1"/>
              <a:t>So</a:t>
            </a:r>
            <a:r>
              <a:rPr lang="nl-BE" dirty="0"/>
              <a:t> BAI!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EA3DD44-807A-4C59-AAE2-7EE15F9FADF7}"/>
              </a:ext>
            </a:extLst>
          </p:cNvPr>
          <p:cNvSpPr/>
          <p:nvPr/>
        </p:nvSpPr>
        <p:spPr>
          <a:xfrm>
            <a:off x="6669562" y="4804182"/>
            <a:ext cx="337045" cy="297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915977C4-770E-4B1C-8E6A-52412452088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838085" y="4059007"/>
            <a:ext cx="234628" cy="745175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1A9877DE-62DA-4108-9BA1-78214E6E526C}"/>
              </a:ext>
            </a:extLst>
          </p:cNvPr>
          <p:cNvSpPr txBox="1">
            <a:spLocks/>
          </p:cNvSpPr>
          <p:nvPr/>
        </p:nvSpPr>
        <p:spPr>
          <a:xfrm>
            <a:off x="7446015" y="4509012"/>
            <a:ext cx="2699716" cy="1440016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>
                <a:solidFill>
                  <a:schemeClr val="bg1"/>
                </a:solidFill>
              </a:rPr>
              <a:t>A BAI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may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be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converted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into</a:t>
            </a:r>
            <a:r>
              <a:rPr lang="nl-BE" sz="1800" b="1" dirty="0">
                <a:solidFill>
                  <a:schemeClr val="bg1"/>
                </a:solidFill>
              </a:rPr>
              <a:t> a CAS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 if </a:t>
            </a:r>
            <a:r>
              <a:rPr lang="nl-BE" sz="1800" b="1" dirty="0" err="1">
                <a:solidFill>
                  <a:schemeClr val="bg1"/>
                </a:solidFill>
              </a:rPr>
              <a:t>friendly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Ground</a:t>
            </a:r>
            <a:r>
              <a:rPr lang="nl-BE" sz="1800" b="1" dirty="0">
                <a:solidFill>
                  <a:schemeClr val="bg1"/>
                </a:solidFill>
              </a:rPr>
              <a:t> Units approach </a:t>
            </a:r>
            <a:r>
              <a:rPr lang="nl-BE" sz="1800" b="1" dirty="0" err="1">
                <a:solidFill>
                  <a:schemeClr val="bg1"/>
                </a:solidFill>
              </a:rPr>
              <a:t>within</a:t>
            </a:r>
            <a:r>
              <a:rPr lang="nl-BE" sz="1800" b="1" dirty="0">
                <a:solidFill>
                  <a:schemeClr val="bg1"/>
                </a:solidFill>
              </a:rPr>
              <a:t> 6 km range!</a:t>
            </a:r>
          </a:p>
        </p:txBody>
      </p:sp>
    </p:spTree>
    <p:extLst>
      <p:ext uri="{BB962C8B-B14F-4D97-AF65-F5344CB8AC3E}">
        <p14:creationId xmlns:p14="http://schemas.microsoft.com/office/powerpoint/2010/main" val="128706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68FF8A3-87BA-4786-B14A-88E4F57D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Air 2 </a:t>
            </a:r>
            <a:r>
              <a:rPr lang="nl-BE" dirty="0" err="1"/>
              <a:t>ground</a:t>
            </a:r>
            <a:r>
              <a:rPr lang="nl-BE" dirty="0"/>
              <a:t> </a:t>
            </a:r>
            <a:r>
              <a:rPr lang="nl-BE" dirty="0" err="1"/>
              <a:t>dispatcher</a:t>
            </a:r>
            <a:br>
              <a:rPr lang="nl-BE" dirty="0"/>
            </a:b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504379-1155-4BCF-AAE3-FBCA89421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448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situation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0C2A6C2D-FDCE-4579-A08C-8E3F9356A7C3}"/>
              </a:ext>
            </a:extLst>
          </p:cNvPr>
          <p:cNvSpPr/>
          <p:nvPr/>
        </p:nvSpPr>
        <p:spPr>
          <a:xfrm>
            <a:off x="4475982" y="2798993"/>
            <a:ext cx="4230047" cy="3330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7B41F2A5-4DB0-4F02-9176-5CCD945322D3}"/>
              </a:ext>
            </a:extLst>
          </p:cNvPr>
          <p:cNvSpPr txBox="1">
            <a:spLocks/>
          </p:cNvSpPr>
          <p:nvPr/>
        </p:nvSpPr>
        <p:spPr>
          <a:xfrm>
            <a:off x="1955954" y="3878263"/>
            <a:ext cx="1620018" cy="54000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Blue </a:t>
            </a:r>
            <a:r>
              <a:rPr lang="nl-BE" dirty="0" err="1"/>
              <a:t>enemy</a:t>
            </a:r>
            <a:r>
              <a:rPr lang="nl-BE" dirty="0"/>
              <a:t> Target Area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DDD0F322-AD42-425A-8395-242A30443E1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75972" y="4148266"/>
            <a:ext cx="900010" cy="1440016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0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recce</a:t>
            </a:r>
            <a:r>
              <a:rPr lang="nl-BE" dirty="0"/>
              <a:t> and attack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0C2A6C2D-FDCE-4579-A08C-8E3F9356A7C3}"/>
              </a:ext>
            </a:extLst>
          </p:cNvPr>
          <p:cNvSpPr/>
          <p:nvPr/>
        </p:nvSpPr>
        <p:spPr>
          <a:xfrm>
            <a:off x="6456004" y="2348988"/>
            <a:ext cx="407824" cy="3600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7B41F2A5-4DB0-4F02-9176-5CCD945322D3}"/>
              </a:ext>
            </a:extLst>
          </p:cNvPr>
          <p:cNvSpPr txBox="1">
            <a:spLocks/>
          </p:cNvSpPr>
          <p:nvPr/>
        </p:nvSpPr>
        <p:spPr>
          <a:xfrm>
            <a:off x="2135956" y="3969005"/>
            <a:ext cx="1620018" cy="8100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Attack Units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Players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AttackSet</a:t>
            </a:r>
            <a:r>
              <a:rPr lang="nl-BE" dirty="0"/>
              <a:t>)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DDD0F322-AD42-425A-8395-242A30443E1E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3755974" y="2708992"/>
            <a:ext cx="2903942" cy="1665018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5F63E4C-6991-4040-A3D6-BC593F56D5E8}"/>
              </a:ext>
            </a:extLst>
          </p:cNvPr>
          <p:cNvSpPr/>
          <p:nvPr/>
        </p:nvSpPr>
        <p:spPr>
          <a:xfrm>
            <a:off x="5105989" y="5679025"/>
            <a:ext cx="407824" cy="3600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D396ECD3-E8D7-4528-A829-C945B9CF831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755974" y="4374010"/>
            <a:ext cx="1350015" cy="1485017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DC6A2764-DC5E-4884-90F1-34E1EE3645A5}"/>
              </a:ext>
            </a:extLst>
          </p:cNvPr>
          <p:cNvSpPr txBox="1">
            <a:spLocks/>
          </p:cNvSpPr>
          <p:nvPr/>
        </p:nvSpPr>
        <p:spPr>
          <a:xfrm>
            <a:off x="3305969" y="2438989"/>
            <a:ext cx="1620018" cy="8100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Reconnaissance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RecceSet</a:t>
            </a:r>
            <a:r>
              <a:rPr lang="nl-BE" dirty="0"/>
              <a:t>) 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66B1B50-D5DE-401F-B055-90DDEC4C72F9}"/>
              </a:ext>
            </a:extLst>
          </p:cNvPr>
          <p:cNvSpPr/>
          <p:nvPr/>
        </p:nvSpPr>
        <p:spPr>
          <a:xfrm>
            <a:off x="5170823" y="5409022"/>
            <a:ext cx="407824" cy="3600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C0478EA9-6845-41D3-9856-F61580F56554}"/>
              </a:ext>
            </a:extLst>
          </p:cNvPr>
          <p:cNvSpPr/>
          <p:nvPr/>
        </p:nvSpPr>
        <p:spPr>
          <a:xfrm>
            <a:off x="1753299" y="1718981"/>
            <a:ext cx="407824" cy="3600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BA803710-8A94-4BA2-A038-60F2F25D818F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135957" y="2078986"/>
            <a:ext cx="1170012" cy="765008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EA86C75D-EDFD-4383-A180-BCB9D5969C91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H="1" flipV="1">
            <a:off x="4115978" y="3248998"/>
            <a:ext cx="1258757" cy="2160024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60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EC68E-CE29-4B3E-BA6B-C7D4EB07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r>
              <a:rPr lang="nl-BE" dirty="0"/>
              <a:t> and </a:t>
            </a:r>
            <a:r>
              <a:rPr lang="nl-BE" dirty="0" err="1"/>
              <a:t>menus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AC05FBB-7A46-4F7B-BEE6-D5A72E8A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41" y="1564146"/>
            <a:ext cx="5040057" cy="4460502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188B21E-424D-48D6-B5B9-69983214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7" y="5949028"/>
            <a:ext cx="8545118" cy="685896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35A490C1-07AB-4921-963D-2C95723AE8BF}"/>
              </a:ext>
            </a:extLst>
          </p:cNvPr>
          <p:cNvCxnSpPr>
            <a:cxnSpLocks/>
          </p:cNvCxnSpPr>
          <p:nvPr/>
        </p:nvCxnSpPr>
        <p:spPr>
          <a:xfrm>
            <a:off x="1775952" y="2554157"/>
            <a:ext cx="1080012" cy="360004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0E92D90D-1F1C-4065-B063-41049627FC04}"/>
              </a:ext>
            </a:extLst>
          </p:cNvPr>
          <p:cNvCxnSpPr>
            <a:cxnSpLocks/>
          </p:cNvCxnSpPr>
          <p:nvPr/>
        </p:nvCxnSpPr>
        <p:spPr>
          <a:xfrm flipH="1" flipV="1">
            <a:off x="1415948" y="1924151"/>
            <a:ext cx="180002" cy="450004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al 19">
            <a:extLst>
              <a:ext uri="{FF2B5EF4-FFF2-40B4-BE49-F238E27FC236}">
                <a16:creationId xmlns:a16="http://schemas.microsoft.com/office/drawing/2014/main" id="{5AAD79FA-0979-4BB2-A1AD-48E64AD3E77A}"/>
              </a:ext>
            </a:extLst>
          </p:cNvPr>
          <p:cNvSpPr/>
          <p:nvPr/>
        </p:nvSpPr>
        <p:spPr>
          <a:xfrm>
            <a:off x="3215968" y="4444178"/>
            <a:ext cx="540006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62108A7-C754-4108-B8C6-3A66AE61DAD5}"/>
              </a:ext>
            </a:extLst>
          </p:cNvPr>
          <p:cNvCxnSpPr>
            <a:cxnSpLocks/>
          </p:cNvCxnSpPr>
          <p:nvPr/>
        </p:nvCxnSpPr>
        <p:spPr>
          <a:xfrm>
            <a:off x="1775952" y="2644158"/>
            <a:ext cx="1890021" cy="72000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CA909D2-495A-4454-AC22-43882D4150DD}"/>
              </a:ext>
            </a:extLst>
          </p:cNvPr>
          <p:cNvCxnSpPr>
            <a:cxnSpLocks/>
          </p:cNvCxnSpPr>
          <p:nvPr/>
        </p:nvCxnSpPr>
        <p:spPr>
          <a:xfrm>
            <a:off x="1775952" y="2464156"/>
            <a:ext cx="2160024" cy="72000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16270835-8DF2-4FC4-ADE2-9AD9DAC1C6E5}"/>
              </a:ext>
            </a:extLst>
          </p:cNvPr>
          <p:cNvSpPr txBox="1"/>
          <p:nvPr/>
        </p:nvSpPr>
        <p:spPr>
          <a:xfrm>
            <a:off x="2045955" y="2374155"/>
            <a:ext cx="1170013" cy="28439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dirty="0" err="1"/>
              <a:t>Detections</a:t>
            </a:r>
            <a:endParaRPr lang="nl-BE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4B4E0332-923C-47FB-BE16-39E9AFAC2193}"/>
              </a:ext>
            </a:extLst>
          </p:cNvPr>
          <p:cNvSpPr txBox="1"/>
          <p:nvPr/>
        </p:nvSpPr>
        <p:spPr>
          <a:xfrm>
            <a:off x="2135956" y="4804182"/>
            <a:ext cx="1170013" cy="28439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dirty="0" err="1"/>
              <a:t>Detections</a:t>
            </a:r>
            <a:endParaRPr lang="nl-BE" dirty="0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60E368C-BAFE-479D-BCF9-C0889681F429}"/>
              </a:ext>
            </a:extLst>
          </p:cNvPr>
          <p:cNvSpPr/>
          <p:nvPr/>
        </p:nvSpPr>
        <p:spPr>
          <a:xfrm>
            <a:off x="1112389" y="1538979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4E09F9A4-C34A-4DD1-B665-1DE22F5F142A}"/>
              </a:ext>
            </a:extLst>
          </p:cNvPr>
          <p:cNvSpPr/>
          <p:nvPr/>
        </p:nvSpPr>
        <p:spPr>
          <a:xfrm>
            <a:off x="2791130" y="2734159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44995533-BFC1-4BF1-A57C-331FBA773A74}"/>
              </a:ext>
            </a:extLst>
          </p:cNvPr>
          <p:cNvSpPr/>
          <p:nvPr/>
        </p:nvSpPr>
        <p:spPr>
          <a:xfrm>
            <a:off x="3804029" y="2939328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C533782-10DF-47BF-A2C0-B86CDDFAE112}"/>
              </a:ext>
            </a:extLst>
          </p:cNvPr>
          <p:cNvSpPr/>
          <p:nvPr/>
        </p:nvSpPr>
        <p:spPr>
          <a:xfrm>
            <a:off x="3575972" y="3158997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E9E5D27-9000-48CC-A5D0-CDFE807D7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7" t="11235" r="207" b="48845"/>
          <a:stretch/>
        </p:blipFill>
        <p:spPr>
          <a:xfrm>
            <a:off x="5735996" y="1718981"/>
            <a:ext cx="4414838" cy="1072307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7E52BC2-C03C-4DB5-8856-59CB6F6F15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17" b="40677"/>
          <a:stretch/>
        </p:blipFill>
        <p:spPr>
          <a:xfrm>
            <a:off x="6436310" y="2772580"/>
            <a:ext cx="4429743" cy="1106425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46E1BA43-0221-45F4-A3AF-C7A98EA1872B}"/>
              </a:ext>
            </a:extLst>
          </p:cNvPr>
          <p:cNvSpPr txBox="1"/>
          <p:nvPr/>
        </p:nvSpPr>
        <p:spPr>
          <a:xfrm>
            <a:off x="1595950" y="1744148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SEAD.003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7322FB4-3EAA-48DA-8B8A-343E0DDA5062}"/>
              </a:ext>
            </a:extLst>
          </p:cNvPr>
          <p:cNvSpPr txBox="1"/>
          <p:nvPr/>
        </p:nvSpPr>
        <p:spPr>
          <a:xfrm>
            <a:off x="2225957" y="3262504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BAI.001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726A617-93F5-4CF6-8EC9-4675CB510B33}"/>
              </a:ext>
            </a:extLst>
          </p:cNvPr>
          <p:cNvSpPr txBox="1"/>
          <p:nvPr/>
        </p:nvSpPr>
        <p:spPr>
          <a:xfrm>
            <a:off x="2855964" y="3608118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SEAD.004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0FF841A-39CE-4B68-B9E0-28FB872A28E1}"/>
              </a:ext>
            </a:extLst>
          </p:cNvPr>
          <p:cNvSpPr txBox="1"/>
          <p:nvPr/>
        </p:nvSpPr>
        <p:spPr>
          <a:xfrm>
            <a:off x="4295980" y="2978111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SEAD.005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D8946A1-6B74-4BE6-952A-B21EC51EE06F}"/>
              </a:ext>
            </a:extLst>
          </p:cNvPr>
          <p:cNvSpPr txBox="1"/>
          <p:nvPr/>
        </p:nvSpPr>
        <p:spPr>
          <a:xfrm>
            <a:off x="3575972" y="4804182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CAS.002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ACF61B0-B8FF-4089-8F66-B65968967A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28" b="29031"/>
          <a:stretch/>
        </p:blipFill>
        <p:spPr>
          <a:xfrm>
            <a:off x="7094896" y="3879005"/>
            <a:ext cx="4401164" cy="2212849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2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EC68E-CE29-4B3E-BA6B-C7D4EB07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type </a:t>
            </a:r>
            <a:r>
              <a:rPr lang="nl-BE" dirty="0" err="1"/>
              <a:t>menus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AC05FBB-7A46-4F7B-BEE6-D5A72E8A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41" y="1564146"/>
            <a:ext cx="5040057" cy="4460502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35A490C1-07AB-4921-963D-2C95723AE8BF}"/>
              </a:ext>
            </a:extLst>
          </p:cNvPr>
          <p:cNvCxnSpPr>
            <a:cxnSpLocks/>
          </p:cNvCxnSpPr>
          <p:nvPr/>
        </p:nvCxnSpPr>
        <p:spPr>
          <a:xfrm>
            <a:off x="1775952" y="2554157"/>
            <a:ext cx="1080012" cy="360004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0E92D90D-1F1C-4065-B063-41049627FC04}"/>
              </a:ext>
            </a:extLst>
          </p:cNvPr>
          <p:cNvCxnSpPr>
            <a:cxnSpLocks/>
          </p:cNvCxnSpPr>
          <p:nvPr/>
        </p:nvCxnSpPr>
        <p:spPr>
          <a:xfrm flipH="1" flipV="1">
            <a:off x="1415948" y="1924151"/>
            <a:ext cx="180002" cy="450004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al 19">
            <a:extLst>
              <a:ext uri="{FF2B5EF4-FFF2-40B4-BE49-F238E27FC236}">
                <a16:creationId xmlns:a16="http://schemas.microsoft.com/office/drawing/2014/main" id="{5AAD79FA-0979-4BB2-A1AD-48E64AD3E77A}"/>
              </a:ext>
            </a:extLst>
          </p:cNvPr>
          <p:cNvSpPr/>
          <p:nvPr/>
        </p:nvSpPr>
        <p:spPr>
          <a:xfrm>
            <a:off x="3215968" y="4444178"/>
            <a:ext cx="540006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62108A7-C754-4108-B8C6-3A66AE61DAD5}"/>
              </a:ext>
            </a:extLst>
          </p:cNvPr>
          <p:cNvCxnSpPr>
            <a:cxnSpLocks/>
          </p:cNvCxnSpPr>
          <p:nvPr/>
        </p:nvCxnSpPr>
        <p:spPr>
          <a:xfrm>
            <a:off x="1775952" y="2644158"/>
            <a:ext cx="1890021" cy="72000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CA909D2-495A-4454-AC22-43882D4150DD}"/>
              </a:ext>
            </a:extLst>
          </p:cNvPr>
          <p:cNvCxnSpPr>
            <a:cxnSpLocks/>
          </p:cNvCxnSpPr>
          <p:nvPr/>
        </p:nvCxnSpPr>
        <p:spPr>
          <a:xfrm>
            <a:off x="1775952" y="2464156"/>
            <a:ext cx="2160024" cy="72000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16270835-8DF2-4FC4-ADE2-9AD9DAC1C6E5}"/>
              </a:ext>
            </a:extLst>
          </p:cNvPr>
          <p:cNvSpPr txBox="1"/>
          <p:nvPr/>
        </p:nvSpPr>
        <p:spPr>
          <a:xfrm>
            <a:off x="2045955" y="2374155"/>
            <a:ext cx="1170013" cy="28439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dirty="0" err="1"/>
              <a:t>Detections</a:t>
            </a:r>
            <a:endParaRPr lang="nl-BE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4B4E0332-923C-47FB-BE16-39E9AFAC2193}"/>
              </a:ext>
            </a:extLst>
          </p:cNvPr>
          <p:cNvSpPr txBox="1"/>
          <p:nvPr/>
        </p:nvSpPr>
        <p:spPr>
          <a:xfrm>
            <a:off x="2135956" y="4804182"/>
            <a:ext cx="1170013" cy="28439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dirty="0" err="1"/>
              <a:t>Detections</a:t>
            </a:r>
            <a:endParaRPr lang="nl-BE" dirty="0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60E368C-BAFE-479D-BCF9-C0889681F429}"/>
              </a:ext>
            </a:extLst>
          </p:cNvPr>
          <p:cNvSpPr/>
          <p:nvPr/>
        </p:nvSpPr>
        <p:spPr>
          <a:xfrm>
            <a:off x="1112389" y="1538979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4E09F9A4-C34A-4DD1-B665-1DE22F5F142A}"/>
              </a:ext>
            </a:extLst>
          </p:cNvPr>
          <p:cNvSpPr/>
          <p:nvPr/>
        </p:nvSpPr>
        <p:spPr>
          <a:xfrm>
            <a:off x="2791130" y="2734159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44995533-BFC1-4BF1-A57C-331FBA773A74}"/>
              </a:ext>
            </a:extLst>
          </p:cNvPr>
          <p:cNvSpPr/>
          <p:nvPr/>
        </p:nvSpPr>
        <p:spPr>
          <a:xfrm>
            <a:off x="3804029" y="2939328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C533782-10DF-47BF-A2C0-B86CDDFAE112}"/>
              </a:ext>
            </a:extLst>
          </p:cNvPr>
          <p:cNvSpPr/>
          <p:nvPr/>
        </p:nvSpPr>
        <p:spPr>
          <a:xfrm>
            <a:off x="3575972" y="3158997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6E1BA43-0221-45F4-A3AF-C7A98EA1872B}"/>
              </a:ext>
            </a:extLst>
          </p:cNvPr>
          <p:cNvSpPr txBox="1"/>
          <p:nvPr/>
        </p:nvSpPr>
        <p:spPr>
          <a:xfrm>
            <a:off x="1595950" y="1744148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SEAD.003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7322FB4-3EAA-48DA-8B8A-343E0DDA5062}"/>
              </a:ext>
            </a:extLst>
          </p:cNvPr>
          <p:cNvSpPr txBox="1"/>
          <p:nvPr/>
        </p:nvSpPr>
        <p:spPr>
          <a:xfrm>
            <a:off x="2225957" y="3262504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BAI.001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726A617-93F5-4CF6-8EC9-4675CB510B33}"/>
              </a:ext>
            </a:extLst>
          </p:cNvPr>
          <p:cNvSpPr txBox="1"/>
          <p:nvPr/>
        </p:nvSpPr>
        <p:spPr>
          <a:xfrm>
            <a:off x="2855964" y="3608118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SEAD.004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0FF841A-39CE-4B68-B9E0-28FB872A28E1}"/>
              </a:ext>
            </a:extLst>
          </p:cNvPr>
          <p:cNvSpPr txBox="1"/>
          <p:nvPr/>
        </p:nvSpPr>
        <p:spPr>
          <a:xfrm>
            <a:off x="4295980" y="2978111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SEAD.005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D8946A1-6B74-4BE6-952A-B21EC51EE06F}"/>
              </a:ext>
            </a:extLst>
          </p:cNvPr>
          <p:cNvSpPr txBox="1"/>
          <p:nvPr/>
        </p:nvSpPr>
        <p:spPr>
          <a:xfrm>
            <a:off x="3575972" y="4804182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CAS.002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ED8869A-8024-467E-9767-B55423A3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419" y="1972512"/>
            <a:ext cx="4415454" cy="3015084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2FE92010-6BAD-4060-99DD-46AC3F7DD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936" b="44388"/>
          <a:stretch/>
        </p:blipFill>
        <p:spPr>
          <a:xfrm>
            <a:off x="4513445" y="3772532"/>
            <a:ext cx="4429743" cy="331461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FDEBA3A6-7F5D-43F4-A475-D8E8C46626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798" b="45883"/>
          <a:stretch/>
        </p:blipFill>
        <p:spPr>
          <a:xfrm>
            <a:off x="4513445" y="3142525"/>
            <a:ext cx="4429743" cy="329184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5527F2E6-7677-4CFD-B0E8-DDD047FF38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938" b="27333"/>
          <a:stretch/>
        </p:blipFill>
        <p:spPr>
          <a:xfrm>
            <a:off x="4513445" y="4402539"/>
            <a:ext cx="4415454" cy="832104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8DDD3DA0-C133-4357-81FF-7B6031C04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477" y="3412528"/>
            <a:ext cx="4372586" cy="2986505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065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EC68E-CE29-4B3E-BA6B-C7D4EB07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messages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AC05FBB-7A46-4F7B-BEE6-D5A72E8A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41" y="1564146"/>
            <a:ext cx="5040057" cy="4460502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35A490C1-07AB-4921-963D-2C95723AE8BF}"/>
              </a:ext>
            </a:extLst>
          </p:cNvPr>
          <p:cNvCxnSpPr>
            <a:cxnSpLocks/>
          </p:cNvCxnSpPr>
          <p:nvPr/>
        </p:nvCxnSpPr>
        <p:spPr>
          <a:xfrm>
            <a:off x="1775952" y="2554157"/>
            <a:ext cx="1080012" cy="360004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0E92D90D-1F1C-4065-B063-41049627FC04}"/>
              </a:ext>
            </a:extLst>
          </p:cNvPr>
          <p:cNvCxnSpPr>
            <a:cxnSpLocks/>
          </p:cNvCxnSpPr>
          <p:nvPr/>
        </p:nvCxnSpPr>
        <p:spPr>
          <a:xfrm flipH="1" flipV="1">
            <a:off x="1415948" y="1924151"/>
            <a:ext cx="180002" cy="450004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al 19">
            <a:extLst>
              <a:ext uri="{FF2B5EF4-FFF2-40B4-BE49-F238E27FC236}">
                <a16:creationId xmlns:a16="http://schemas.microsoft.com/office/drawing/2014/main" id="{5AAD79FA-0979-4BB2-A1AD-48E64AD3E77A}"/>
              </a:ext>
            </a:extLst>
          </p:cNvPr>
          <p:cNvSpPr/>
          <p:nvPr/>
        </p:nvSpPr>
        <p:spPr>
          <a:xfrm>
            <a:off x="3215968" y="4444178"/>
            <a:ext cx="540006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62108A7-C754-4108-B8C6-3A66AE61DAD5}"/>
              </a:ext>
            </a:extLst>
          </p:cNvPr>
          <p:cNvCxnSpPr>
            <a:cxnSpLocks/>
          </p:cNvCxnSpPr>
          <p:nvPr/>
        </p:nvCxnSpPr>
        <p:spPr>
          <a:xfrm>
            <a:off x="1775952" y="2644158"/>
            <a:ext cx="1890021" cy="72000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CA909D2-495A-4454-AC22-43882D4150DD}"/>
              </a:ext>
            </a:extLst>
          </p:cNvPr>
          <p:cNvCxnSpPr>
            <a:cxnSpLocks/>
          </p:cNvCxnSpPr>
          <p:nvPr/>
        </p:nvCxnSpPr>
        <p:spPr>
          <a:xfrm>
            <a:off x="1775952" y="2464156"/>
            <a:ext cx="2160024" cy="72000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al 12">
            <a:extLst>
              <a:ext uri="{FF2B5EF4-FFF2-40B4-BE49-F238E27FC236}">
                <a16:creationId xmlns:a16="http://schemas.microsoft.com/office/drawing/2014/main" id="{F60E368C-BAFE-479D-BCF9-C0889681F429}"/>
              </a:ext>
            </a:extLst>
          </p:cNvPr>
          <p:cNvSpPr/>
          <p:nvPr/>
        </p:nvSpPr>
        <p:spPr>
          <a:xfrm>
            <a:off x="1112389" y="1538979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4E09F9A4-C34A-4DD1-B665-1DE22F5F142A}"/>
              </a:ext>
            </a:extLst>
          </p:cNvPr>
          <p:cNvSpPr/>
          <p:nvPr/>
        </p:nvSpPr>
        <p:spPr>
          <a:xfrm>
            <a:off x="2791130" y="2734159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44995533-BFC1-4BF1-A57C-331FBA773A74}"/>
              </a:ext>
            </a:extLst>
          </p:cNvPr>
          <p:cNvSpPr/>
          <p:nvPr/>
        </p:nvSpPr>
        <p:spPr>
          <a:xfrm>
            <a:off x="3804029" y="2939328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C533782-10DF-47BF-A2C0-B86CDDFAE112}"/>
              </a:ext>
            </a:extLst>
          </p:cNvPr>
          <p:cNvSpPr/>
          <p:nvPr/>
        </p:nvSpPr>
        <p:spPr>
          <a:xfrm>
            <a:off x="3575972" y="3158997"/>
            <a:ext cx="540007" cy="5400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6E1BA43-0221-45F4-A3AF-C7A98EA1872B}"/>
              </a:ext>
            </a:extLst>
          </p:cNvPr>
          <p:cNvSpPr txBox="1"/>
          <p:nvPr/>
        </p:nvSpPr>
        <p:spPr>
          <a:xfrm>
            <a:off x="1595950" y="1744148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SEAD.003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7322FB4-3EAA-48DA-8B8A-343E0DDA5062}"/>
              </a:ext>
            </a:extLst>
          </p:cNvPr>
          <p:cNvSpPr txBox="1"/>
          <p:nvPr/>
        </p:nvSpPr>
        <p:spPr>
          <a:xfrm>
            <a:off x="2225957" y="3262504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BAI.001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726A617-93F5-4CF6-8EC9-4675CB510B33}"/>
              </a:ext>
            </a:extLst>
          </p:cNvPr>
          <p:cNvSpPr txBox="1"/>
          <p:nvPr/>
        </p:nvSpPr>
        <p:spPr>
          <a:xfrm>
            <a:off x="2855964" y="3608118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SEAD.004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0FF841A-39CE-4B68-B9E0-28FB872A28E1}"/>
              </a:ext>
            </a:extLst>
          </p:cNvPr>
          <p:cNvSpPr txBox="1"/>
          <p:nvPr/>
        </p:nvSpPr>
        <p:spPr>
          <a:xfrm>
            <a:off x="4295980" y="2978111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SEAD.005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D8946A1-6B74-4BE6-952A-B21EC51EE06F}"/>
              </a:ext>
            </a:extLst>
          </p:cNvPr>
          <p:cNvSpPr txBox="1"/>
          <p:nvPr/>
        </p:nvSpPr>
        <p:spPr>
          <a:xfrm>
            <a:off x="3575972" y="4804182"/>
            <a:ext cx="900010" cy="19166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200" dirty="0">
                <a:solidFill>
                  <a:schemeClr val="accent2"/>
                </a:solidFill>
              </a:rPr>
              <a:t>CAS.002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50B67FE-3679-4F03-8A85-2CEB54C15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995" y="1808982"/>
            <a:ext cx="6106377" cy="4525006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42C66DC-53D7-4413-A745-AFC009C26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9" t="6198" r="1583" b="6316"/>
          <a:stretch/>
        </p:blipFill>
        <p:spPr>
          <a:xfrm>
            <a:off x="353375" y="5319021"/>
            <a:ext cx="5922627" cy="1275127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kstvak 29">
            <a:extLst>
              <a:ext uri="{FF2B5EF4-FFF2-40B4-BE49-F238E27FC236}">
                <a16:creationId xmlns:a16="http://schemas.microsoft.com/office/drawing/2014/main" id="{4B4E0332-923C-47FB-BE16-39E9AFAC2193}"/>
              </a:ext>
            </a:extLst>
          </p:cNvPr>
          <p:cNvSpPr txBox="1"/>
          <p:nvPr/>
        </p:nvSpPr>
        <p:spPr>
          <a:xfrm>
            <a:off x="4295980" y="3699003"/>
            <a:ext cx="1440016" cy="55439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800" dirty="0" err="1"/>
              <a:t>Task</a:t>
            </a:r>
            <a:r>
              <a:rPr lang="nl-BE" sz="1800" dirty="0"/>
              <a:t> </a:t>
            </a:r>
            <a:r>
              <a:rPr lang="nl-BE" sz="1800" dirty="0" err="1"/>
              <a:t>Reports</a:t>
            </a:r>
            <a:endParaRPr lang="nl-BE" sz="1800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16270835-8DF2-4FC4-ADE2-9AD9DAC1C6E5}"/>
              </a:ext>
            </a:extLst>
          </p:cNvPr>
          <p:cNvSpPr txBox="1"/>
          <p:nvPr/>
        </p:nvSpPr>
        <p:spPr>
          <a:xfrm>
            <a:off x="1505949" y="4689014"/>
            <a:ext cx="1620018" cy="64439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>
                <a:solidFill>
                  <a:schemeClr val="tx1"/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>
                <a:solidFill>
                  <a:schemeClr val="tx1"/>
                </a:solidFill>
              </a:defRPr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>
                <a:solidFill>
                  <a:schemeClr val="tx1"/>
                </a:solidFill>
              </a:defRPr>
            </a:lvl9pPr>
          </a:lstStyle>
          <a:p>
            <a:r>
              <a:rPr lang="nl-BE" sz="1800" dirty="0" err="1"/>
              <a:t>Messages</a:t>
            </a:r>
            <a:r>
              <a:rPr lang="nl-BE" sz="1800" dirty="0"/>
              <a:t> </a:t>
            </a:r>
            <a:r>
              <a:rPr lang="nl-BE" sz="1800" dirty="0" err="1"/>
              <a:t>After</a:t>
            </a:r>
            <a:r>
              <a:rPr lang="nl-BE" sz="1800" dirty="0"/>
              <a:t> </a:t>
            </a:r>
            <a:r>
              <a:rPr lang="nl-BE" sz="1800" dirty="0" err="1"/>
              <a:t>Join</a:t>
            </a:r>
            <a:r>
              <a:rPr lang="nl-BE" sz="1800" dirty="0"/>
              <a:t> </a:t>
            </a:r>
            <a:r>
              <a:rPr lang="nl-BE" sz="1800" dirty="0" err="1"/>
              <a:t>Task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293739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5800D-4C50-4315-AF81-CC464A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tactical</a:t>
            </a:r>
            <a:r>
              <a:rPr lang="nl-BE" dirty="0"/>
              <a:t> </a:t>
            </a:r>
            <a:r>
              <a:rPr lang="nl-BE" dirty="0" err="1"/>
              <a:t>situations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1EE1A0-F267-4A44-9EF3-CC35F699D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27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tactical</a:t>
            </a:r>
            <a:r>
              <a:rPr lang="nl-BE" dirty="0"/>
              <a:t> </a:t>
            </a:r>
            <a:r>
              <a:rPr lang="nl-BE" dirty="0" err="1"/>
              <a:t>situation</a:t>
            </a:r>
            <a:r>
              <a:rPr lang="nl-BE" dirty="0"/>
              <a:t>: </a:t>
            </a:r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D04295E7-3640-44F0-AB68-86335850C100}"/>
              </a:ext>
            </a:extLst>
          </p:cNvPr>
          <p:cNvSpPr txBox="1">
            <a:spLocks/>
          </p:cNvSpPr>
          <p:nvPr/>
        </p:nvSpPr>
        <p:spPr>
          <a:xfrm>
            <a:off x="6076646" y="2258987"/>
            <a:ext cx="1620018" cy="8100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SEAD </a:t>
            </a:r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1A6BD5-9D0E-472D-A082-A0E355F6F4FD}"/>
              </a:ext>
            </a:extLst>
          </p:cNvPr>
          <p:cNvSpPr/>
          <p:nvPr/>
        </p:nvSpPr>
        <p:spPr>
          <a:xfrm>
            <a:off x="2987910" y="4500623"/>
            <a:ext cx="337045" cy="297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44C0B81-0636-444E-9C4D-BA666F18CE8B}"/>
              </a:ext>
            </a:extLst>
          </p:cNvPr>
          <p:cNvSpPr/>
          <p:nvPr/>
        </p:nvSpPr>
        <p:spPr>
          <a:xfrm>
            <a:off x="4580483" y="5350223"/>
            <a:ext cx="337045" cy="297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F5B8453-0B8C-4883-B887-8401EBC40807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 flipH="1">
            <a:off x="3080966" y="4798147"/>
            <a:ext cx="75467" cy="790877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1F0AA970-1872-4CF6-9DB4-76E18FADF242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3665972" y="5498985"/>
            <a:ext cx="914511" cy="405043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inhoud 5">
            <a:extLst>
              <a:ext uri="{FF2B5EF4-FFF2-40B4-BE49-F238E27FC236}">
                <a16:creationId xmlns:a16="http://schemas.microsoft.com/office/drawing/2014/main" id="{D8D5CB08-C17D-4B4B-AB11-A07F6D5DE5CF}"/>
              </a:ext>
            </a:extLst>
          </p:cNvPr>
          <p:cNvSpPr txBox="1">
            <a:spLocks/>
          </p:cNvSpPr>
          <p:nvPr/>
        </p:nvSpPr>
        <p:spPr>
          <a:xfrm>
            <a:off x="2495959" y="5589024"/>
            <a:ext cx="1170013" cy="63000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Radar</a:t>
            </a:r>
            <a:br>
              <a:rPr lang="nl-BE" dirty="0"/>
            </a:br>
            <a:r>
              <a:rPr lang="nl-BE" dirty="0"/>
              <a:t>Emitters</a:t>
            </a:r>
          </a:p>
        </p:txBody>
      </p:sp>
      <p:sp>
        <p:nvSpPr>
          <p:cNvPr id="24" name="Tijdelijke aanduiding voor inhoud 5">
            <a:extLst>
              <a:ext uri="{FF2B5EF4-FFF2-40B4-BE49-F238E27FC236}">
                <a16:creationId xmlns:a16="http://schemas.microsoft.com/office/drawing/2014/main" id="{DEC8CF62-F00E-4D9C-91CD-7D65502913E5}"/>
              </a:ext>
            </a:extLst>
          </p:cNvPr>
          <p:cNvSpPr txBox="1">
            <a:spLocks/>
          </p:cNvSpPr>
          <p:nvPr/>
        </p:nvSpPr>
        <p:spPr>
          <a:xfrm>
            <a:off x="7536016" y="3609002"/>
            <a:ext cx="3780042" cy="207002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 err="1">
                <a:solidFill>
                  <a:schemeClr val="bg1"/>
                </a:solidFill>
              </a:rPr>
              <a:t>Once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all</a:t>
            </a:r>
            <a:r>
              <a:rPr lang="nl-BE" sz="1800" b="1" dirty="0">
                <a:solidFill>
                  <a:schemeClr val="bg1"/>
                </a:solidFill>
              </a:rPr>
              <a:t> Radar </a:t>
            </a:r>
            <a:r>
              <a:rPr lang="nl-BE" sz="1800" b="1" dirty="0" err="1">
                <a:solidFill>
                  <a:schemeClr val="bg1"/>
                </a:solidFill>
              </a:rPr>
              <a:t>Emitting</a:t>
            </a:r>
            <a:r>
              <a:rPr lang="nl-BE" sz="1800" b="1" dirty="0">
                <a:solidFill>
                  <a:schemeClr val="bg1"/>
                </a:solidFill>
              </a:rPr>
              <a:t> Units have been </a:t>
            </a:r>
            <a:r>
              <a:rPr lang="nl-BE" sz="1800" b="1" dirty="0" err="1">
                <a:solidFill>
                  <a:schemeClr val="bg1"/>
                </a:solidFill>
              </a:rPr>
              <a:t>destroyed</a:t>
            </a:r>
            <a:r>
              <a:rPr lang="nl-BE" sz="1800" b="1" dirty="0">
                <a:solidFill>
                  <a:schemeClr val="bg1"/>
                </a:solidFill>
              </a:rPr>
              <a:t>,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will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convert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into</a:t>
            </a:r>
            <a:r>
              <a:rPr lang="nl-BE" sz="1800" b="1" dirty="0">
                <a:solidFill>
                  <a:schemeClr val="bg1"/>
                </a:solidFill>
              </a:rPr>
              <a:t> a BAI or CAS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!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>
                <a:solidFill>
                  <a:schemeClr val="bg1"/>
                </a:solidFill>
              </a:rPr>
              <a:t>A CAS and BAI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may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be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converted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into</a:t>
            </a:r>
            <a:r>
              <a:rPr lang="nl-BE" sz="1800" b="1" dirty="0">
                <a:solidFill>
                  <a:schemeClr val="bg1"/>
                </a:solidFill>
              </a:rPr>
              <a:t> a SEAD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, </a:t>
            </a:r>
            <a:r>
              <a:rPr lang="nl-BE" sz="1800" b="1" dirty="0" err="1">
                <a:solidFill>
                  <a:schemeClr val="bg1"/>
                </a:solidFill>
              </a:rPr>
              <a:t>once</a:t>
            </a:r>
            <a:r>
              <a:rPr lang="nl-BE" sz="1800" b="1" dirty="0">
                <a:solidFill>
                  <a:schemeClr val="bg1"/>
                </a:solidFill>
              </a:rPr>
              <a:t> a radar has been </a:t>
            </a:r>
            <a:r>
              <a:rPr lang="nl-BE" sz="1800" b="1" dirty="0" err="1">
                <a:solidFill>
                  <a:schemeClr val="bg1"/>
                </a:solidFill>
              </a:rPr>
              <a:t>detected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within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area!</a:t>
            </a:r>
          </a:p>
        </p:txBody>
      </p:sp>
    </p:spTree>
    <p:extLst>
      <p:ext uri="{BB962C8B-B14F-4D97-AF65-F5344CB8AC3E}">
        <p14:creationId xmlns:p14="http://schemas.microsoft.com/office/powerpoint/2010/main" val="408137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11473</TotalTime>
  <Words>217</Words>
  <Application>Microsoft Office PowerPoint</Application>
  <PresentationFormat>Breedbeeld</PresentationFormat>
  <Paragraphs>46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4" baseType="lpstr">
      <vt:lpstr>Corbel</vt:lpstr>
      <vt:lpstr>Wingdings</vt:lpstr>
      <vt:lpstr>Gestreept</vt:lpstr>
      <vt:lpstr>moose for dcs world AIR 2 GROUND dispatcher</vt:lpstr>
      <vt:lpstr>Air 2 ground dispatcher player experience</vt:lpstr>
      <vt:lpstr>situation</vt:lpstr>
      <vt:lpstr>recce and attack</vt:lpstr>
      <vt:lpstr>detection and menus</vt:lpstr>
      <vt:lpstr>task type menus</vt:lpstr>
      <vt:lpstr>task messages</vt:lpstr>
      <vt:lpstr>tactical situations</vt:lpstr>
      <vt:lpstr>tactical situation: sead task</vt:lpstr>
      <vt:lpstr>tactical situation: CAS task</vt:lpstr>
      <vt:lpstr>tactical situation: BAI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499</cp:revision>
  <dcterms:created xsi:type="dcterms:W3CDTF">2016-04-14T07:37:30Z</dcterms:created>
  <dcterms:modified xsi:type="dcterms:W3CDTF">2018-03-18T06:37:07Z</dcterms:modified>
</cp:coreProperties>
</file>